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	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76983" y="1204856"/>
            <a:ext cx="4548600" cy="312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processes.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64661044"/>
              </p:ext>
            </p:extLst>
          </p:nvPr>
        </p:nvGraphicFramePr>
        <p:xfrm>
          <a:off x="223123" y="2635861"/>
          <a:ext cx="4279525" cy="1859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Depan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page for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commerce website</a:t>
            </a:r>
          </a:p>
          <a:p>
            <a:pPr marL="228600" indent="-228600" algn="l"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CSS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react for the interactive web 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3785" y="1358368"/>
            <a:ext cx="290774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https://github.com/Deepanr456/CD_07_Task-3_Interactive_FrontEnd</a:t>
            </a:r>
          </a:p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https://github.com/Strkesavan/CD_07_task-3_Interactive_FrontEnd</a:t>
            </a:r>
          </a:p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https://github.com/Sathish-43/CD_7_Task-3_Interactive_Frontend</a:t>
            </a:r>
          </a:p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https://github.com/suresh945/CD_7_Task3_Interactive_Frontend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275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EB Garamond</vt:lpstr>
      <vt:lpstr>Noto Sans Symbols</vt:lpstr>
      <vt:lpstr>Public Sans</vt:lpstr>
      <vt:lpstr>arial</vt:lpstr>
      <vt:lpstr>Calibri</vt:lpstr>
      <vt:lpstr>EB Garamond Medium</vt:lpstr>
      <vt:lpstr>Simple Light</vt:lpstr>
      <vt:lpstr>PowerPoint Presentation</vt:lpstr>
      <vt:lpstr>Ecommerce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19</cp:revision>
  <dcterms:created xsi:type="dcterms:W3CDTF">2020-08-13T11:21:46Z</dcterms:created>
  <dcterms:modified xsi:type="dcterms:W3CDTF">2023-11-08T14:53:31Z</dcterms:modified>
</cp:coreProperties>
</file>